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de58f560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de58f560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ddb7cf446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ddb7cf446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ddb7cf446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ddb7cf446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dd97c01d7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dd97c01d7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d97c01d7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d97c01d7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e6dfe16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de6dfe16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dd97c01d7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dd97c01d7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db788aea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ddb788aea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de6dfe160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de6dfe160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e6dfe160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de6dfe160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d97c01d7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d97c01d7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de6dfe160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de6dfe160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de6dfe160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de6dfe160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db7cf446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db7cf446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dd97c01d7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dd97c01d7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ee4ca513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ee4ca513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ee4ca513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dee4ca513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ee4ca513d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dee4ca513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dee4ca513d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dee4ca513d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dee4ca513d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dee4ca513d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ddb7cf446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ddb7cf446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dd97c01d7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dd97c01d7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ddb7cf446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ddb7cf446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db7cf446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db7cf446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db7cf446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ddb7cf446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de694553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de694553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dd97c01d7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dd97c01d7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ddb788ae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ddb788ae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dd97c01d7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dd97c01d7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db7cf44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db7cf44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de58f560d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de58f560d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48.png"/><Relationship Id="rId6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500" y="-119850"/>
            <a:ext cx="9235901" cy="53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75" y="94887"/>
            <a:ext cx="8801651" cy="495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500" y="0"/>
            <a:ext cx="6531750" cy="25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59500"/>
            <a:ext cx="4058499" cy="2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8500" y="3207675"/>
            <a:ext cx="5085501" cy="13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7325"/>
            <a:ext cx="9158813" cy="52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1970250" y="1930175"/>
            <a:ext cx="520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Estamos Trabajando en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la misión 6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14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Ciclos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718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Los ciclos nos permiten repetir la ejecución de un código varias veces.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73" y="1347313"/>
            <a:ext cx="2071850" cy="9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800" y="2828725"/>
            <a:ext cx="2302192" cy="7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4188" y="1480450"/>
            <a:ext cx="2522641" cy="7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1801" y="2947000"/>
            <a:ext cx="2387425" cy="4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6050" y="1347321"/>
            <a:ext cx="2668475" cy="284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15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Arreglos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728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Un arreglo es una lista ordenada de elementos de cualquier tipo.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950" y="1180825"/>
            <a:ext cx="4641550" cy="3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34138"/>
            <a:ext cx="93345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0947" y="2172550"/>
            <a:ext cx="3023525" cy="7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6775" y="2172550"/>
            <a:ext cx="4000327" cy="6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5875" y="3118400"/>
            <a:ext cx="2073700" cy="6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25" y="561875"/>
            <a:ext cx="8534400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1950"/>
            <a:ext cx="8839201" cy="441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075" y="161925"/>
            <a:ext cx="4991100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5" y="328613"/>
            <a:ext cx="8553450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88" y="242275"/>
            <a:ext cx="8124825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185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Javascript</a:t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875" y="1038975"/>
            <a:ext cx="3752100" cy="187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559300" y="3195950"/>
            <a:ext cx="834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JavaScript es el lenguaje de programación que debes usar para añadir características interactivas a tu sitio web, (por ejemplo, juegos, eventos que ocurren cuando los botones son presionados o los datos son introducidos en los formularios, efectos de estilo dinámicos, animación, y mucho más). También puede utilizarse en backend con Node.js en un entorno de servidor.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4900" y="910450"/>
            <a:ext cx="2133100" cy="21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5" y="302475"/>
            <a:ext cx="7943850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38" y="354275"/>
            <a:ext cx="8543925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7325"/>
            <a:ext cx="9158813" cy="52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4"/>
          <p:cNvSpPr txBox="1"/>
          <p:nvPr/>
        </p:nvSpPr>
        <p:spPr>
          <a:xfrm>
            <a:off x="1970250" y="1930175"/>
            <a:ext cx="520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Estamos Trabajando en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la misión 7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11700" y="16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Objetos Literales</a:t>
            </a:r>
            <a:endParaRPr/>
          </a:p>
        </p:txBody>
      </p:sp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400">
                <a:solidFill>
                  <a:schemeClr val="dk1"/>
                </a:solidFill>
              </a:rPr>
              <a:t>Los objetos en JavaScript nos ayudan a agrupar información. Un objeto no es más que un conjunto de propiedades en donde cada propiedad está compuesta de una llave y un valor.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225" y="1488800"/>
            <a:ext cx="193357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3424" y="1512050"/>
            <a:ext cx="2194975" cy="1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6393" y="3039029"/>
            <a:ext cx="3248125" cy="188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600" y="3187063"/>
            <a:ext cx="3321900" cy="15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8" y="385763"/>
            <a:ext cx="8620125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50" y="435900"/>
            <a:ext cx="8620125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25" y="280988"/>
            <a:ext cx="8286750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38" y="344775"/>
            <a:ext cx="8391525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75" y="243263"/>
            <a:ext cx="8191550" cy="46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700" y="24963"/>
            <a:ext cx="6862651" cy="50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Variables, Operadores y Condicionales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Cadenas de texto: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Números</a:t>
            </a:r>
            <a:r>
              <a:rPr lang="es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Valores y expresiones booleanas: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807" y="1152475"/>
            <a:ext cx="3003118" cy="6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2788" y="2023100"/>
            <a:ext cx="19907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3771" y="2375171"/>
            <a:ext cx="1466550" cy="23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1450" y="3032450"/>
            <a:ext cx="12192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75" y="152400"/>
            <a:ext cx="845820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7325"/>
            <a:ext cx="9158813" cy="52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3"/>
          <p:cNvSpPr txBox="1"/>
          <p:nvPr/>
        </p:nvSpPr>
        <p:spPr>
          <a:xfrm>
            <a:off x="1970250" y="1930175"/>
            <a:ext cx="520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Estamos Trabajando en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la misión 8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Dadas las sesiones anteriores, es momento de aplicar las habilidades adquiridas en JS hacia el navegador, hay que darle vida a los sitios web para que el usuario se sienta cómodo al utilizarlas.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¡Es momento de pasar al siguiente nivel!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8" name="Google Shape;2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0900" y="3093325"/>
            <a:ext cx="1567276" cy="156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75" y="581025"/>
            <a:ext cx="7867650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100" y="765338"/>
            <a:ext cx="7788525" cy="36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800" y="152400"/>
            <a:ext cx="423086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369525"/>
            <a:ext cx="8520600" cy="41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Las variables son uno de los conceptos básicos de la programación y nos permiten almacenar información temporal que podemos usar más adelante en nuestros programas.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Las condicionales en programas son grupos de sentencias o sentencias individuales que te permiten condicionar la decisión entre la elección de una opción y otra.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900" y="1075925"/>
            <a:ext cx="4617600" cy="6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500" y="3013088"/>
            <a:ext cx="434340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3942" y="2571747"/>
            <a:ext cx="3037231" cy="19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51650" y="125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</a:t>
            </a:r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409475" y="639200"/>
            <a:ext cx="795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Son rutinas que se construyen para ser ejecutadas en el programa, deben tener la palabra reservada function, tener o no una lista de parámetros entre paréntesis y separadas con comas y estar entre llaves {}.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00" y="1401475"/>
            <a:ext cx="320040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499375" y="2446925"/>
            <a:ext cx="76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Existen dos formas alternas de crear una función, dada la evolución de JS desde ES6.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325" y="2847125"/>
            <a:ext cx="26098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3200" y="2949600"/>
            <a:ext cx="4486275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00" y="511950"/>
            <a:ext cx="8658225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